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9"/>
  </p:notesMasterIdLst>
  <p:sldIdLst>
    <p:sldId id="588" r:id="rId3"/>
    <p:sldId id="632" r:id="rId4"/>
    <p:sldId id="672" r:id="rId5"/>
    <p:sldId id="673" r:id="rId6"/>
    <p:sldId id="674" r:id="rId7"/>
    <p:sldId id="675" r:id="rId8"/>
    <p:sldId id="676" r:id="rId9"/>
    <p:sldId id="677" r:id="rId10"/>
    <p:sldId id="678" r:id="rId11"/>
    <p:sldId id="684" r:id="rId12"/>
    <p:sldId id="679" r:id="rId13"/>
    <p:sldId id="680" r:id="rId14"/>
    <p:sldId id="681" r:id="rId15"/>
    <p:sldId id="682" r:id="rId16"/>
    <p:sldId id="683" r:id="rId17"/>
    <p:sldId id="633" r:id="rId18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8C4"/>
    <a:srgbClr val="000099"/>
    <a:srgbClr val="66CCFF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9" autoAdjust="0"/>
    <p:restoredTop sz="95373" autoAdjust="0"/>
  </p:normalViewPr>
  <p:slideViewPr>
    <p:cSldViewPr>
      <p:cViewPr varScale="1">
        <p:scale>
          <a:sx n="41" d="100"/>
          <a:sy n="41" d="100"/>
        </p:scale>
        <p:origin x="2076" y="2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5025" y="685800"/>
            <a:ext cx="26479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5"/>
            <a:ext cx="1748790" cy="85822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5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92581" y="3715806"/>
            <a:ext cx="3105925" cy="45425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4489373" y="3443613"/>
            <a:ext cx="2096928" cy="40629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298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3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2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6"/>
            <a:ext cx="6606540" cy="1997710"/>
          </a:xfrm>
          <a:prstGeom prst="rect">
            <a:avLst/>
          </a:prstGeom>
        </p:spPr>
        <p:txBody>
          <a:bodyPr anchor="t"/>
          <a:lstStyle>
            <a:lvl1pPr algn="l">
              <a:defRPr sz="58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1"/>
            <a:ext cx="6606540" cy="2200274"/>
          </a:xfrm>
        </p:spPr>
        <p:txBody>
          <a:bodyPr anchor="b"/>
          <a:lstStyle>
            <a:lvl1pPr marL="0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1pPr>
            <a:lvl2pPr marL="670568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37" indent="0">
              <a:buNone/>
              <a:defRPr sz="2346">
                <a:solidFill>
                  <a:schemeClr val="tx1">
                    <a:tint val="75000"/>
                  </a:schemeClr>
                </a:solidFill>
              </a:defRPr>
            </a:lvl3pPr>
            <a:lvl4pPr marL="2011705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274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4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10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3979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54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1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4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4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500"/>
            <a:ext cx="3434160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68" indent="0">
              <a:buNone/>
              <a:defRPr sz="2934" b="1"/>
            </a:lvl2pPr>
            <a:lvl3pPr marL="1341137" indent="0">
              <a:buNone/>
              <a:defRPr sz="2640" b="1"/>
            </a:lvl3pPr>
            <a:lvl4pPr marL="2011705" indent="0">
              <a:buNone/>
              <a:defRPr sz="2346" b="1"/>
            </a:lvl4pPr>
            <a:lvl5pPr marL="2682274" indent="0">
              <a:buNone/>
              <a:defRPr sz="2346" b="1"/>
            </a:lvl5pPr>
            <a:lvl6pPr marL="3352842" indent="0">
              <a:buNone/>
              <a:defRPr sz="2346" b="1"/>
            </a:lvl6pPr>
            <a:lvl7pPr marL="4023410" indent="0">
              <a:buNone/>
              <a:defRPr sz="2346" b="1"/>
            </a:lvl7pPr>
            <a:lvl8pPr marL="4693979" indent="0">
              <a:buNone/>
              <a:defRPr sz="2346" b="1"/>
            </a:lvl8pPr>
            <a:lvl9pPr marL="5364547" indent="0">
              <a:buNone/>
              <a:defRPr sz="23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3520"/>
            </a:lvl1pPr>
            <a:lvl2pPr>
              <a:defRPr sz="2934"/>
            </a:lvl2pPr>
            <a:lvl3pPr>
              <a:defRPr sz="2640"/>
            </a:lvl3pPr>
            <a:lvl4pPr>
              <a:defRPr sz="2346"/>
            </a:lvl4pPr>
            <a:lvl5pPr>
              <a:defRPr sz="2346"/>
            </a:lvl5pPr>
            <a:lvl6pPr>
              <a:defRPr sz="2346"/>
            </a:lvl6pPr>
            <a:lvl7pPr>
              <a:defRPr sz="2346"/>
            </a:lvl7pPr>
            <a:lvl8pPr>
              <a:defRPr sz="2346"/>
            </a:lvl8pPr>
            <a:lvl9pPr>
              <a:defRPr sz="2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500"/>
            <a:ext cx="3435508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68" indent="0">
              <a:buNone/>
              <a:defRPr sz="2934" b="1"/>
            </a:lvl2pPr>
            <a:lvl3pPr marL="1341137" indent="0">
              <a:buNone/>
              <a:defRPr sz="2640" b="1"/>
            </a:lvl3pPr>
            <a:lvl4pPr marL="2011705" indent="0">
              <a:buNone/>
              <a:defRPr sz="2346" b="1"/>
            </a:lvl4pPr>
            <a:lvl5pPr marL="2682274" indent="0">
              <a:buNone/>
              <a:defRPr sz="2346" b="1"/>
            </a:lvl5pPr>
            <a:lvl6pPr marL="3352842" indent="0">
              <a:buNone/>
              <a:defRPr sz="2346" b="1"/>
            </a:lvl6pPr>
            <a:lvl7pPr marL="4023410" indent="0">
              <a:buNone/>
              <a:defRPr sz="2346" b="1"/>
            </a:lvl7pPr>
            <a:lvl8pPr marL="4693979" indent="0">
              <a:buNone/>
              <a:defRPr sz="2346" b="1"/>
            </a:lvl8pPr>
            <a:lvl9pPr marL="5364547" indent="0">
              <a:buNone/>
              <a:defRPr sz="23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8" cy="5795222"/>
          </a:xfrm>
        </p:spPr>
        <p:txBody>
          <a:bodyPr/>
          <a:lstStyle>
            <a:lvl1pPr>
              <a:defRPr sz="3520"/>
            </a:lvl1pPr>
            <a:lvl2pPr>
              <a:defRPr sz="2934"/>
            </a:lvl2pPr>
            <a:lvl3pPr>
              <a:defRPr sz="2640"/>
            </a:lvl3pPr>
            <a:lvl4pPr>
              <a:defRPr sz="2346"/>
            </a:lvl4pPr>
            <a:lvl5pPr>
              <a:defRPr sz="2346"/>
            </a:lvl5pPr>
            <a:lvl6pPr>
              <a:defRPr sz="2346"/>
            </a:lvl6pPr>
            <a:lvl7pPr>
              <a:defRPr sz="2346"/>
            </a:lvl7pPr>
            <a:lvl8pPr>
              <a:defRPr sz="2346"/>
            </a:lvl8pPr>
            <a:lvl9pPr>
              <a:defRPr sz="2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18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19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9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73960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  <a:prstGeom prst="rect">
            <a:avLst/>
          </a:prstGeom>
        </p:spPr>
        <p:txBody>
          <a:bodyPr anchor="b"/>
          <a:lstStyle>
            <a:lvl1pPr algn="l">
              <a:defRPr sz="29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5"/>
            <a:ext cx="4344988" cy="8584566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4"/>
            </a:lvl4pPr>
            <a:lvl5pPr>
              <a:defRPr sz="2934"/>
            </a:lvl5pPr>
            <a:lvl6pPr>
              <a:defRPr sz="2934"/>
            </a:lvl6pPr>
            <a:lvl7pPr>
              <a:defRPr sz="2934"/>
            </a:lvl7pPr>
            <a:lvl8pPr>
              <a:defRPr sz="2934"/>
            </a:lvl8pPr>
            <a:lvl9pPr>
              <a:defRPr sz="2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5"/>
            <a:ext cx="2557066" cy="6880226"/>
          </a:xfrm>
        </p:spPr>
        <p:txBody>
          <a:bodyPr/>
          <a:lstStyle>
            <a:lvl1pPr marL="0" indent="0">
              <a:buNone/>
              <a:defRPr sz="2053"/>
            </a:lvl1pPr>
            <a:lvl2pPr marL="670568" indent="0">
              <a:buNone/>
              <a:defRPr sz="1760"/>
            </a:lvl2pPr>
            <a:lvl3pPr marL="1341137" indent="0">
              <a:buNone/>
              <a:defRPr sz="1467"/>
            </a:lvl3pPr>
            <a:lvl4pPr marL="2011705" indent="0">
              <a:buNone/>
              <a:defRPr sz="1320"/>
            </a:lvl4pPr>
            <a:lvl5pPr marL="2682274" indent="0">
              <a:buNone/>
              <a:defRPr sz="1320"/>
            </a:lvl5pPr>
            <a:lvl6pPr marL="3352842" indent="0">
              <a:buNone/>
              <a:defRPr sz="1320"/>
            </a:lvl6pPr>
            <a:lvl7pPr marL="4023410" indent="0">
              <a:buNone/>
              <a:defRPr sz="1320"/>
            </a:lvl7pPr>
            <a:lvl8pPr marL="4693979" indent="0">
              <a:buNone/>
              <a:defRPr sz="1320"/>
            </a:lvl8pPr>
            <a:lvl9pPr marL="5364547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30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  <a:prstGeom prst="rect">
            <a:avLst/>
          </a:prstGeom>
        </p:spPr>
        <p:txBody>
          <a:bodyPr anchor="b"/>
          <a:lstStyle>
            <a:lvl1pPr algn="l">
              <a:defRPr sz="29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4693"/>
            </a:lvl1pPr>
            <a:lvl2pPr marL="670568" indent="0">
              <a:buNone/>
              <a:defRPr sz="4107"/>
            </a:lvl2pPr>
            <a:lvl3pPr marL="1341137" indent="0">
              <a:buNone/>
              <a:defRPr sz="3520"/>
            </a:lvl3pPr>
            <a:lvl4pPr marL="2011705" indent="0">
              <a:buNone/>
              <a:defRPr sz="2934"/>
            </a:lvl4pPr>
            <a:lvl5pPr marL="2682274" indent="0">
              <a:buNone/>
              <a:defRPr sz="2934"/>
            </a:lvl5pPr>
            <a:lvl6pPr marL="3352842" indent="0">
              <a:buNone/>
              <a:defRPr sz="2934"/>
            </a:lvl6pPr>
            <a:lvl7pPr marL="4023410" indent="0">
              <a:buNone/>
              <a:defRPr sz="2934"/>
            </a:lvl7pPr>
            <a:lvl8pPr marL="4693979" indent="0">
              <a:buNone/>
              <a:defRPr sz="2934"/>
            </a:lvl8pPr>
            <a:lvl9pPr marL="5364547" indent="0">
              <a:buNone/>
              <a:defRPr sz="29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2053"/>
            </a:lvl1pPr>
            <a:lvl2pPr marL="670568" indent="0">
              <a:buNone/>
              <a:defRPr sz="1760"/>
            </a:lvl2pPr>
            <a:lvl3pPr marL="1341137" indent="0">
              <a:buNone/>
              <a:defRPr sz="1467"/>
            </a:lvl3pPr>
            <a:lvl4pPr marL="2011705" indent="0">
              <a:buNone/>
              <a:defRPr sz="1320"/>
            </a:lvl4pPr>
            <a:lvl5pPr marL="2682274" indent="0">
              <a:buNone/>
              <a:defRPr sz="1320"/>
            </a:lvl5pPr>
            <a:lvl6pPr marL="3352842" indent="0">
              <a:buNone/>
              <a:defRPr sz="1320"/>
            </a:lvl6pPr>
            <a:lvl7pPr marL="4023410" indent="0">
              <a:buNone/>
              <a:defRPr sz="1320"/>
            </a:lvl7pPr>
            <a:lvl8pPr marL="4693979" indent="0">
              <a:buNone/>
              <a:defRPr sz="1320"/>
            </a:lvl8pPr>
            <a:lvl9pPr marL="5364547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58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1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5"/>
            <a:ext cx="1748790" cy="85822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5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0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8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489258" y="9322648"/>
            <a:ext cx="1748790" cy="535517"/>
          </a:xfrm>
          <a:prstGeom prst="rect">
            <a:avLst/>
          </a:prstGeom>
        </p:spPr>
        <p:txBody>
          <a:bodyPr/>
          <a:lstStyle/>
          <a:p>
            <a:fld id="{2840B2E4-A264-431E-ABDE-38E3BCDA58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74609" y="9322648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8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6"/>
            <a:ext cx="6606540" cy="1997710"/>
          </a:xfrm>
          <a:prstGeom prst="rect">
            <a:avLst/>
          </a:prstGeom>
        </p:spPr>
        <p:txBody>
          <a:bodyPr anchor="t"/>
          <a:lstStyle>
            <a:lvl1pPr algn="l">
              <a:defRPr sz="58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1"/>
            <a:ext cx="6606540" cy="2200274"/>
          </a:xfrm>
        </p:spPr>
        <p:txBody>
          <a:bodyPr anchor="b"/>
          <a:lstStyle>
            <a:lvl1pPr marL="0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1pPr>
            <a:lvl2pPr marL="670568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37" indent="0">
              <a:buNone/>
              <a:defRPr sz="2346">
                <a:solidFill>
                  <a:schemeClr val="tx1">
                    <a:tint val="75000"/>
                  </a:schemeClr>
                </a:solidFill>
              </a:defRPr>
            </a:lvl3pPr>
            <a:lvl4pPr marL="2011705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274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4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10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3979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54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4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4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500"/>
            <a:ext cx="3434160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68" indent="0">
              <a:buNone/>
              <a:defRPr sz="2934" b="1"/>
            </a:lvl2pPr>
            <a:lvl3pPr marL="1341137" indent="0">
              <a:buNone/>
              <a:defRPr sz="2640" b="1"/>
            </a:lvl3pPr>
            <a:lvl4pPr marL="2011705" indent="0">
              <a:buNone/>
              <a:defRPr sz="2346" b="1"/>
            </a:lvl4pPr>
            <a:lvl5pPr marL="2682274" indent="0">
              <a:buNone/>
              <a:defRPr sz="2346" b="1"/>
            </a:lvl5pPr>
            <a:lvl6pPr marL="3352842" indent="0">
              <a:buNone/>
              <a:defRPr sz="2346" b="1"/>
            </a:lvl6pPr>
            <a:lvl7pPr marL="4023410" indent="0">
              <a:buNone/>
              <a:defRPr sz="2346" b="1"/>
            </a:lvl7pPr>
            <a:lvl8pPr marL="4693979" indent="0">
              <a:buNone/>
              <a:defRPr sz="2346" b="1"/>
            </a:lvl8pPr>
            <a:lvl9pPr marL="5364547" indent="0">
              <a:buNone/>
              <a:defRPr sz="23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3520"/>
            </a:lvl1pPr>
            <a:lvl2pPr>
              <a:defRPr sz="2934"/>
            </a:lvl2pPr>
            <a:lvl3pPr>
              <a:defRPr sz="2640"/>
            </a:lvl3pPr>
            <a:lvl4pPr>
              <a:defRPr sz="2346"/>
            </a:lvl4pPr>
            <a:lvl5pPr>
              <a:defRPr sz="2346"/>
            </a:lvl5pPr>
            <a:lvl6pPr>
              <a:defRPr sz="2346"/>
            </a:lvl6pPr>
            <a:lvl7pPr>
              <a:defRPr sz="2346"/>
            </a:lvl7pPr>
            <a:lvl8pPr>
              <a:defRPr sz="2346"/>
            </a:lvl8pPr>
            <a:lvl9pPr>
              <a:defRPr sz="2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500"/>
            <a:ext cx="3435508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68" indent="0">
              <a:buNone/>
              <a:defRPr sz="2934" b="1"/>
            </a:lvl2pPr>
            <a:lvl3pPr marL="1341137" indent="0">
              <a:buNone/>
              <a:defRPr sz="2640" b="1"/>
            </a:lvl3pPr>
            <a:lvl4pPr marL="2011705" indent="0">
              <a:buNone/>
              <a:defRPr sz="2346" b="1"/>
            </a:lvl4pPr>
            <a:lvl5pPr marL="2682274" indent="0">
              <a:buNone/>
              <a:defRPr sz="2346" b="1"/>
            </a:lvl5pPr>
            <a:lvl6pPr marL="3352842" indent="0">
              <a:buNone/>
              <a:defRPr sz="2346" b="1"/>
            </a:lvl6pPr>
            <a:lvl7pPr marL="4023410" indent="0">
              <a:buNone/>
              <a:defRPr sz="2346" b="1"/>
            </a:lvl7pPr>
            <a:lvl8pPr marL="4693979" indent="0">
              <a:buNone/>
              <a:defRPr sz="2346" b="1"/>
            </a:lvl8pPr>
            <a:lvl9pPr marL="5364547" indent="0">
              <a:buNone/>
              <a:defRPr sz="23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8" cy="5795222"/>
          </a:xfrm>
        </p:spPr>
        <p:txBody>
          <a:bodyPr/>
          <a:lstStyle>
            <a:lvl1pPr>
              <a:defRPr sz="3520"/>
            </a:lvl1pPr>
            <a:lvl2pPr>
              <a:defRPr sz="2934"/>
            </a:lvl2pPr>
            <a:lvl3pPr>
              <a:defRPr sz="2640"/>
            </a:lvl3pPr>
            <a:lvl4pPr>
              <a:defRPr sz="2346"/>
            </a:lvl4pPr>
            <a:lvl5pPr>
              <a:defRPr sz="2346"/>
            </a:lvl5pPr>
            <a:lvl6pPr>
              <a:defRPr sz="2346"/>
            </a:lvl6pPr>
            <a:lvl7pPr>
              <a:defRPr sz="2346"/>
            </a:lvl7pPr>
            <a:lvl8pPr>
              <a:defRPr sz="2346"/>
            </a:lvl8pPr>
            <a:lvl9pPr>
              <a:defRPr sz="2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  <a:prstGeom prst="rect">
            <a:avLst/>
          </a:prstGeom>
        </p:spPr>
        <p:txBody>
          <a:bodyPr anchor="b"/>
          <a:lstStyle>
            <a:lvl1pPr algn="l">
              <a:defRPr sz="29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5"/>
            <a:ext cx="4344988" cy="8584566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4"/>
            </a:lvl4pPr>
            <a:lvl5pPr>
              <a:defRPr sz="2934"/>
            </a:lvl5pPr>
            <a:lvl6pPr>
              <a:defRPr sz="2934"/>
            </a:lvl6pPr>
            <a:lvl7pPr>
              <a:defRPr sz="2934"/>
            </a:lvl7pPr>
            <a:lvl8pPr>
              <a:defRPr sz="2934"/>
            </a:lvl8pPr>
            <a:lvl9pPr>
              <a:defRPr sz="2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5"/>
            <a:ext cx="2557066" cy="6880226"/>
          </a:xfrm>
        </p:spPr>
        <p:txBody>
          <a:bodyPr/>
          <a:lstStyle>
            <a:lvl1pPr marL="0" indent="0">
              <a:buNone/>
              <a:defRPr sz="2053"/>
            </a:lvl1pPr>
            <a:lvl2pPr marL="670568" indent="0">
              <a:buNone/>
              <a:defRPr sz="1760"/>
            </a:lvl2pPr>
            <a:lvl3pPr marL="1341137" indent="0">
              <a:buNone/>
              <a:defRPr sz="1467"/>
            </a:lvl3pPr>
            <a:lvl4pPr marL="2011705" indent="0">
              <a:buNone/>
              <a:defRPr sz="1320"/>
            </a:lvl4pPr>
            <a:lvl5pPr marL="2682274" indent="0">
              <a:buNone/>
              <a:defRPr sz="1320"/>
            </a:lvl5pPr>
            <a:lvl6pPr marL="3352842" indent="0">
              <a:buNone/>
              <a:defRPr sz="1320"/>
            </a:lvl6pPr>
            <a:lvl7pPr marL="4023410" indent="0">
              <a:buNone/>
              <a:defRPr sz="1320"/>
            </a:lvl7pPr>
            <a:lvl8pPr marL="4693979" indent="0">
              <a:buNone/>
              <a:defRPr sz="1320"/>
            </a:lvl8pPr>
            <a:lvl9pPr marL="5364547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  <a:prstGeom prst="rect">
            <a:avLst/>
          </a:prstGeom>
        </p:spPr>
        <p:txBody>
          <a:bodyPr anchor="b"/>
          <a:lstStyle>
            <a:lvl1pPr algn="l">
              <a:defRPr sz="29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4693"/>
            </a:lvl1pPr>
            <a:lvl2pPr marL="670568" indent="0">
              <a:buNone/>
              <a:defRPr sz="4107"/>
            </a:lvl2pPr>
            <a:lvl3pPr marL="1341137" indent="0">
              <a:buNone/>
              <a:defRPr sz="3520"/>
            </a:lvl3pPr>
            <a:lvl4pPr marL="2011705" indent="0">
              <a:buNone/>
              <a:defRPr sz="2934"/>
            </a:lvl4pPr>
            <a:lvl5pPr marL="2682274" indent="0">
              <a:buNone/>
              <a:defRPr sz="2934"/>
            </a:lvl5pPr>
            <a:lvl6pPr marL="3352842" indent="0">
              <a:buNone/>
              <a:defRPr sz="2934"/>
            </a:lvl6pPr>
            <a:lvl7pPr marL="4023410" indent="0">
              <a:buNone/>
              <a:defRPr sz="2934"/>
            </a:lvl7pPr>
            <a:lvl8pPr marL="4693979" indent="0">
              <a:buNone/>
              <a:defRPr sz="2934"/>
            </a:lvl8pPr>
            <a:lvl9pPr marL="5364547" indent="0">
              <a:buNone/>
              <a:defRPr sz="29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2053"/>
            </a:lvl1pPr>
            <a:lvl2pPr marL="670568" indent="0">
              <a:buNone/>
              <a:defRPr sz="1760"/>
            </a:lvl2pPr>
            <a:lvl3pPr marL="1341137" indent="0">
              <a:buNone/>
              <a:defRPr sz="1467"/>
            </a:lvl3pPr>
            <a:lvl4pPr marL="2011705" indent="0">
              <a:buNone/>
              <a:defRPr sz="1320"/>
            </a:lvl4pPr>
            <a:lvl5pPr marL="2682274" indent="0">
              <a:buNone/>
              <a:defRPr sz="1320"/>
            </a:lvl5pPr>
            <a:lvl6pPr marL="3352842" indent="0">
              <a:buNone/>
              <a:defRPr sz="1320"/>
            </a:lvl6pPr>
            <a:lvl7pPr marL="4023410" indent="0">
              <a:buNone/>
              <a:defRPr sz="1320"/>
            </a:lvl7pPr>
            <a:lvl8pPr marL="4693979" indent="0">
              <a:buNone/>
              <a:defRPr sz="1320"/>
            </a:lvl8pPr>
            <a:lvl9pPr marL="5364547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50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50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50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" y="39836"/>
            <a:ext cx="961367" cy="93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34201" y="39843"/>
            <a:ext cx="808970" cy="938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699453" y="39844"/>
            <a:ext cx="6470651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053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2053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264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1007103"/>
            <a:ext cx="7772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9" r:id="rId12"/>
  </p:sldLayoutIdLst>
  <p:hf hdr="0" ftr="0" dt="0"/>
  <p:txStyles>
    <p:titleStyle>
      <a:lvl1pPr algn="ctr" defTabSz="1341137" rtl="0" eaLnBrk="1" latinLnBrk="0" hangingPunct="1"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27" indent="-502927" algn="l" defTabSz="1341137" rtl="0" eaLnBrk="1" latinLnBrk="0" hangingPunct="1">
        <a:spcBef>
          <a:spcPct val="20000"/>
        </a:spcBef>
        <a:buFont typeface="Arial" pitchFamily="34" charset="0"/>
        <a:buChar char="•"/>
        <a:defRPr sz="4693" kern="1200">
          <a:solidFill>
            <a:schemeClr val="tx1"/>
          </a:solidFill>
          <a:latin typeface="+mn-lt"/>
          <a:ea typeface="+mn-ea"/>
          <a:cs typeface="+mn-cs"/>
        </a:defRPr>
      </a:lvl1pPr>
      <a:lvl2pPr marL="1089674" indent="-419105" algn="l" defTabSz="1341137" rtl="0" eaLnBrk="1" latinLnBrk="0" hangingPunct="1">
        <a:spcBef>
          <a:spcPct val="20000"/>
        </a:spcBef>
        <a:buFont typeface="Arial" pitchFamily="34" charset="0"/>
        <a:buChar char="–"/>
        <a:defRPr sz="4107" kern="1200">
          <a:solidFill>
            <a:schemeClr val="tx1"/>
          </a:solidFill>
          <a:latin typeface="+mn-lt"/>
          <a:ea typeface="+mn-ea"/>
          <a:cs typeface="+mn-cs"/>
        </a:defRPr>
      </a:lvl2pPr>
      <a:lvl3pPr marL="1676421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3pPr>
      <a:lvl4pPr marL="2346990" indent="-335284" algn="l" defTabSz="1341137" rtl="0" eaLnBrk="1" latinLnBrk="0" hangingPunct="1">
        <a:spcBef>
          <a:spcPct val="20000"/>
        </a:spcBef>
        <a:buFont typeface="Arial" pitchFamily="34" charset="0"/>
        <a:buChar char="–"/>
        <a:defRPr sz="2934" kern="1200">
          <a:solidFill>
            <a:schemeClr val="tx1"/>
          </a:solidFill>
          <a:latin typeface="+mn-lt"/>
          <a:ea typeface="+mn-ea"/>
          <a:cs typeface="+mn-cs"/>
        </a:defRPr>
      </a:lvl4pPr>
      <a:lvl5pPr marL="3017558" indent="-335284" algn="l" defTabSz="1341137" rtl="0" eaLnBrk="1" latinLnBrk="0" hangingPunct="1">
        <a:spcBef>
          <a:spcPct val="20000"/>
        </a:spcBef>
        <a:buFont typeface="Arial" pitchFamily="34" charset="0"/>
        <a:buChar char="»"/>
        <a:defRPr sz="2934" kern="1200">
          <a:solidFill>
            <a:schemeClr val="tx1"/>
          </a:solidFill>
          <a:latin typeface="+mn-lt"/>
          <a:ea typeface="+mn-ea"/>
          <a:cs typeface="+mn-cs"/>
        </a:defRPr>
      </a:lvl5pPr>
      <a:lvl6pPr marL="3688126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6pPr>
      <a:lvl7pPr marL="4358694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7pPr>
      <a:lvl8pPr marL="5029263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8pPr>
      <a:lvl9pPr marL="5699831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68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37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05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74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10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979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547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50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50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50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" y="39844"/>
            <a:ext cx="885167" cy="85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3" y="39843"/>
            <a:ext cx="885167" cy="938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728663" y="39189"/>
            <a:ext cx="6470651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053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2053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264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978261"/>
            <a:ext cx="7772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6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1341137" rtl="0" eaLnBrk="1" latinLnBrk="0" hangingPunct="1"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27" indent="-502927" algn="l" defTabSz="1341137" rtl="0" eaLnBrk="1" latinLnBrk="0" hangingPunct="1">
        <a:spcBef>
          <a:spcPct val="20000"/>
        </a:spcBef>
        <a:buFont typeface="Arial" pitchFamily="34" charset="0"/>
        <a:buChar char="•"/>
        <a:defRPr sz="4693" kern="1200">
          <a:solidFill>
            <a:schemeClr val="tx1"/>
          </a:solidFill>
          <a:latin typeface="+mn-lt"/>
          <a:ea typeface="+mn-ea"/>
          <a:cs typeface="+mn-cs"/>
        </a:defRPr>
      </a:lvl1pPr>
      <a:lvl2pPr marL="1089674" indent="-419105" algn="l" defTabSz="1341137" rtl="0" eaLnBrk="1" latinLnBrk="0" hangingPunct="1">
        <a:spcBef>
          <a:spcPct val="20000"/>
        </a:spcBef>
        <a:buFont typeface="Arial" pitchFamily="34" charset="0"/>
        <a:buChar char="–"/>
        <a:defRPr sz="4107" kern="1200">
          <a:solidFill>
            <a:schemeClr val="tx1"/>
          </a:solidFill>
          <a:latin typeface="+mn-lt"/>
          <a:ea typeface="+mn-ea"/>
          <a:cs typeface="+mn-cs"/>
        </a:defRPr>
      </a:lvl2pPr>
      <a:lvl3pPr marL="1676421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3pPr>
      <a:lvl4pPr marL="2346990" indent="-335284" algn="l" defTabSz="1341137" rtl="0" eaLnBrk="1" latinLnBrk="0" hangingPunct="1">
        <a:spcBef>
          <a:spcPct val="20000"/>
        </a:spcBef>
        <a:buFont typeface="Arial" pitchFamily="34" charset="0"/>
        <a:buChar char="–"/>
        <a:defRPr sz="2934" kern="1200">
          <a:solidFill>
            <a:schemeClr val="tx1"/>
          </a:solidFill>
          <a:latin typeface="+mn-lt"/>
          <a:ea typeface="+mn-ea"/>
          <a:cs typeface="+mn-cs"/>
        </a:defRPr>
      </a:lvl4pPr>
      <a:lvl5pPr marL="3017558" indent="-335284" algn="l" defTabSz="1341137" rtl="0" eaLnBrk="1" latinLnBrk="0" hangingPunct="1">
        <a:spcBef>
          <a:spcPct val="20000"/>
        </a:spcBef>
        <a:buFont typeface="Arial" pitchFamily="34" charset="0"/>
        <a:buChar char="»"/>
        <a:defRPr sz="2934" kern="1200">
          <a:solidFill>
            <a:schemeClr val="tx1"/>
          </a:solidFill>
          <a:latin typeface="+mn-lt"/>
          <a:ea typeface="+mn-ea"/>
          <a:cs typeface="+mn-cs"/>
        </a:defRPr>
      </a:lvl5pPr>
      <a:lvl6pPr marL="3688126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6pPr>
      <a:lvl7pPr marL="4358694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7pPr>
      <a:lvl8pPr marL="5029263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8pPr>
      <a:lvl9pPr marL="5699831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68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37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05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74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10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979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547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899920"/>
            <a:ext cx="7772400" cy="413512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880"/>
              </a:spcBef>
              <a:spcAft>
                <a:spcPts val="880"/>
              </a:spcAft>
              <a:defRPr/>
            </a:pP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br>
              <a:rPr lang="ne-NP" sz="5400" b="0" dirty="0">
                <a:latin typeface="Preeti" pitchFamily="2" charset="0"/>
                <a:cs typeface="Kalimati" panose="00000400000000000000" pitchFamily="2"/>
              </a:rPr>
            </a:br>
            <a:r>
              <a:rPr lang="ne-NP" sz="3600" b="0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गणक तथा सुपरि</a:t>
            </a:r>
            <a:r>
              <a:rPr lang="ne-NP" sz="3600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वेक्षक तालिम</a:t>
            </a:r>
            <a:br>
              <a:rPr lang="ne-NP" sz="36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36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चैत्र २९,</a:t>
            </a:r>
            <a:r>
              <a:rPr lang="en-US" sz="36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36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A6E71-2ED7-4E78-9BD9-383B3C7F7960}"/>
              </a:ext>
            </a:extLst>
          </p:cNvPr>
          <p:cNvSpPr txBox="1"/>
          <p:nvPr/>
        </p:nvSpPr>
        <p:spPr>
          <a:xfrm>
            <a:off x="0" y="7696200"/>
            <a:ext cx="7772399" cy="1909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4107" dirty="0">
                <a:solidFill>
                  <a:srgbClr val="002060"/>
                </a:solidFill>
                <a:latin typeface="Preeti"/>
                <a:cs typeface="Kalimati" pitchFamily="2"/>
              </a:rPr>
              <a:t>अभ्यास</a:t>
            </a:r>
            <a:endParaRPr lang="en-US" sz="4107" dirty="0">
              <a:solidFill>
                <a:srgbClr val="002060"/>
              </a:solidFill>
              <a:latin typeface="Preeti"/>
              <a:cs typeface="Kalimati" pitchFamily="2"/>
            </a:endParaRPr>
          </a:p>
          <a:p>
            <a:pPr algn="ctr">
              <a:lnSpc>
                <a:spcPct val="150000"/>
              </a:lnSpc>
            </a:pPr>
            <a:r>
              <a:rPr lang="ne-NP" sz="4107" dirty="0">
                <a:solidFill>
                  <a:srgbClr val="002060"/>
                </a:solidFill>
                <a:latin typeface="Preeti"/>
                <a:cs typeface="Kalimati" pitchFamily="2"/>
              </a:rPr>
              <a:t>(भाग ५ सम्म)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882" y="9414962"/>
            <a:ext cx="575098" cy="670560"/>
          </a:xfrm>
        </p:spPr>
        <p:txBody>
          <a:bodyPr/>
          <a:lstStyle/>
          <a:p>
            <a:fld id="{B6F15528-21DE-4FAA-801E-634DDDAF4B2B}" type="slidenum">
              <a:rPr lang="en-US" sz="2640">
                <a:latin typeface="Fontasy Himali" panose="04020500000000000000" pitchFamily="82" charset="0"/>
              </a:rPr>
              <a:pPr/>
              <a:t>1</a:t>
            </a:fld>
            <a:endParaRPr lang="en-US" sz="264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4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10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81034-4A12-42E8-AA84-87DD8BA4F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" y="2743200"/>
            <a:ext cx="7662164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9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11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7C36B-96D0-4E6E-ABB6-EA3D88B7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420" y="2438400"/>
            <a:ext cx="7868820" cy="511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6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12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C6520-28CC-4235-83D1-A01FEB3F6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34" y="7255491"/>
            <a:ext cx="7211989" cy="745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A81AF4-F69B-4E72-BCBB-978EB238B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18" y="2819400"/>
            <a:ext cx="742267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7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13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55903-3CE4-4662-921B-27DBBACE1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58035"/>
            <a:ext cx="7010400" cy="87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5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14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7A304-4672-45F1-95B3-3746C5CB6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54931"/>
            <a:ext cx="7162800" cy="90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0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15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77F6C-7EE6-4AA8-9277-33A0F6E53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14" y="1561135"/>
            <a:ext cx="7814013" cy="69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6740" y="3921961"/>
            <a:ext cx="3821880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41137">
              <a:defRPr/>
            </a:pPr>
            <a:r>
              <a:rPr lang="ne-NP" sz="5280" dirty="0">
                <a:solidFill>
                  <a:prstClr val="black"/>
                </a:solidFill>
                <a:latin typeface="Calibri"/>
                <a:cs typeface="Kalimati" pitchFamily="2"/>
              </a:rPr>
              <a:t> </a:t>
            </a:r>
            <a:r>
              <a:rPr lang="ne-NP" sz="5280" dirty="0">
                <a:solidFill>
                  <a:srgbClr val="7030A0"/>
                </a:solidFill>
                <a:latin typeface="Calibri"/>
                <a:cs typeface="Kalimati" pitchFamily="2"/>
              </a:rPr>
              <a:t>थप छलफल</a:t>
            </a:r>
            <a:endParaRPr lang="en-US" sz="528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0EDD5421-C699-4E3C-9A29-D69006262B12}"/>
              </a:ext>
            </a:extLst>
          </p:cNvPr>
          <p:cNvSpPr txBox="1">
            <a:spLocks/>
          </p:cNvSpPr>
          <p:nvPr/>
        </p:nvSpPr>
        <p:spPr>
          <a:xfrm>
            <a:off x="12941605" y="9577347"/>
            <a:ext cx="962105" cy="4518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41137">
              <a:defRPr/>
            </a:pPr>
            <a:fld id="{2840B2E4-A264-431E-ABDE-38E3BCDA5876}" type="slidenum">
              <a:rPr lang="en-US" sz="2640">
                <a:solidFill>
                  <a:prstClr val="black"/>
                </a:solidFill>
                <a:latin typeface="Fontasy Himali" panose="04020500000000000000" pitchFamily="82" charset="0"/>
              </a:rPr>
              <a:pPr algn="ctr" defTabSz="1341137">
                <a:defRPr/>
              </a:pPr>
              <a:t>16</a:t>
            </a:fld>
            <a:endParaRPr lang="en-US" sz="2640" dirty="0">
              <a:solidFill>
                <a:prstClr val="black"/>
              </a:solidFill>
              <a:latin typeface="Fontasy Himali" panose="04020500000000000000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78384-4EA2-43A3-BF51-FAA4D1475ADF}"/>
              </a:ext>
            </a:extLst>
          </p:cNvPr>
          <p:cNvSpPr txBox="1"/>
          <p:nvPr/>
        </p:nvSpPr>
        <p:spPr>
          <a:xfrm>
            <a:off x="1577213" y="7065418"/>
            <a:ext cx="4527201" cy="207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41137">
              <a:defRPr/>
            </a:pPr>
            <a:r>
              <a:rPr lang="ne-NP" sz="12907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धन्यवाद</a:t>
            </a:r>
            <a:r>
              <a:rPr lang="en-US" sz="12907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!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D31F2EC-752C-4D01-A4D7-4CBD030D7D94}"/>
              </a:ext>
            </a:extLst>
          </p:cNvPr>
          <p:cNvSpPr txBox="1">
            <a:spLocks/>
          </p:cNvSpPr>
          <p:nvPr/>
        </p:nvSpPr>
        <p:spPr>
          <a:xfrm>
            <a:off x="5958840" y="9599083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7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2346" smtClean="0">
                <a:latin typeface="Fontasy Himali" pitchFamily="82" charset="0"/>
              </a:rPr>
              <a:pPr algn="r"/>
              <a:t>16</a:t>
            </a:fld>
            <a:endParaRPr lang="en-US" sz="2346" dirty="0">
              <a:latin typeface="Fontasy Himal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2504039" y="9220200"/>
            <a:ext cx="449961" cy="726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 sz="2640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sz="2640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005843"/>
            <a:ext cx="7772400" cy="12892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4107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89545F-0702-45C6-9ACA-0CB68F0E70E7}"/>
              </a:ext>
            </a:extLst>
          </p:cNvPr>
          <p:cNvSpPr txBox="1">
            <a:spLocks/>
          </p:cNvSpPr>
          <p:nvPr/>
        </p:nvSpPr>
        <p:spPr>
          <a:xfrm>
            <a:off x="0" y="3505200"/>
            <a:ext cx="7772400" cy="1676400"/>
          </a:xfrm>
          <a:prstGeom prst="rect">
            <a:avLst/>
          </a:prstGeom>
        </p:spPr>
        <p:txBody>
          <a:bodyPr/>
          <a:lstStyle>
            <a:lvl1pPr algn="ctr" defTabSz="1341137" rtl="0" eaLnBrk="1" latinLnBrk="0" hangingPunct="1">
              <a:spcBef>
                <a:spcPct val="0"/>
              </a:spcBef>
              <a:buNone/>
              <a:defRPr sz="64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>
                <a:solidFill>
                  <a:srgbClr val="4708C4"/>
                </a:solidFill>
                <a:cs typeface="Kalimati" pitchFamily="2"/>
              </a:rPr>
              <a:t>अभ्यासको सही समाधान </a:t>
            </a:r>
            <a:br>
              <a:rPr lang="ne-NP">
                <a:solidFill>
                  <a:srgbClr val="4708C4"/>
                </a:solidFill>
                <a:cs typeface="Kalimati" pitchFamily="2"/>
              </a:rPr>
            </a:br>
            <a:r>
              <a:rPr lang="ne-NP">
                <a:solidFill>
                  <a:srgbClr val="4708C4"/>
                </a:solidFill>
                <a:cs typeface="Kalimati" pitchFamily="2"/>
              </a:rPr>
              <a:t>लगत २ (भाग ५ सम्म मात्र)</a:t>
            </a:r>
            <a:endParaRPr lang="en-US" dirty="0">
              <a:solidFill>
                <a:srgbClr val="4708C4"/>
              </a:solidFill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3836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3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F5A213-DB7E-4936-8DB7-3A2E1649A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4401"/>
            <a:ext cx="7315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4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5520C-88EC-4077-B084-9C0CEF31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272"/>
            <a:ext cx="7162800" cy="88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5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D900F-3008-4A2A-8474-73CD7AC99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629400"/>
            <a:ext cx="7256420" cy="1154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0A079-B4FC-4451-BE9F-80A37F710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80" y="1447800"/>
            <a:ext cx="7256420" cy="43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9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6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D00BB-1325-4BE4-8E8C-815E264FD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417075"/>
            <a:ext cx="7596224" cy="80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360EBC-A3C5-48ED-8DF7-5332DB431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60807"/>
            <a:ext cx="7596224" cy="404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7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7EAAC-98A8-42F1-AFEC-5FC0D348E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" y="7072438"/>
            <a:ext cx="7631569" cy="829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6F2B9-2351-4F1F-96AB-31E760E5D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6090"/>
            <a:ext cx="7664114" cy="401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8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8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DFF1F-592D-43FF-BA65-C5353087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0" y="7405053"/>
            <a:ext cx="7521897" cy="824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6FEBCC-4CE1-4F82-9388-E85D88110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4" y="3048000"/>
            <a:ext cx="765651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9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50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9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B6360-F527-4953-86CD-AE04DD63A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34804"/>
            <a:ext cx="7619999" cy="63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3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4187</TotalTime>
  <Words>57</Words>
  <Application>Microsoft Office PowerPoint</Application>
  <PresentationFormat>Custom</PresentationFormat>
  <Paragraphs>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Fontasy Himali</vt:lpstr>
      <vt:lpstr>Ganesh</vt:lpstr>
      <vt:lpstr>Kokila</vt:lpstr>
      <vt:lpstr>Preeti</vt:lpstr>
      <vt:lpstr>Office Theme</vt:lpstr>
      <vt:lpstr>1_Office Theme</vt:lpstr>
      <vt:lpstr>राष्ट्रिय कृषिगणना २०७८ गणक तथा सुपरिवेक्षक तालिम मितिः चैत्र २९, २०७८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Rishi Ram Sigdel</cp:lastModifiedBy>
  <cp:revision>534</cp:revision>
  <dcterms:created xsi:type="dcterms:W3CDTF">2006-08-16T00:00:00Z</dcterms:created>
  <dcterms:modified xsi:type="dcterms:W3CDTF">2022-04-08T00:35:31Z</dcterms:modified>
</cp:coreProperties>
</file>